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C09DEB-2E06-4A58-ACE1-96C1D21A6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357DE1D-6E6F-45C4-9210-D4E8412D4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85A5F-7A46-4E35-A4B7-D57FD290BBD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EA7B017-04B5-4211-8644-12280BD90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32D8F36-4BCD-4C75-8F8B-2AA79CE3E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3C9C3B-AB42-4FC9-9E4A-3589BB5D7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958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76198-7B61-43DB-855E-245FB9667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534D66-CEFD-4B99-9E74-CB7B3013E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72E237-DA04-4690-8835-5EE170908B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85A5F-7A46-4E35-A4B7-D57FD290BBD2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034CEF-88BD-4355-8A7B-AC081942C7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502804-4250-481B-AC6C-95C8E9352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C9C3B-AB42-4FC9-9E4A-3589BB5D7A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18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036D1811-C31F-4107-9854-A81D218CD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«Игры для детей 2-3 лет, с использованием программы </a:t>
            </a:r>
            <a:r>
              <a:rPr lang="en-US" sz="3600">
                <a:latin typeface="Times New Roman" panose="02020603050405020304" pitchFamily="18" charset="0"/>
                <a:cs typeface="Times New Roman" panose="02020603050405020304" pitchFamily="18" charset="0"/>
              </a:rPr>
              <a:t>PowerPoint</a:t>
            </a: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DF4E46C-BB11-456C-B955-D34B7D0AE48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987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EC62CE9F-4E96-492E-A8E2-FA0116268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ADEF41-D5A1-4295-818B-CC3318AF3B6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3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CF81CC35-352E-4BF2-97E1-231B772E9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9F01F61-D346-4E19-990D-55F45BA306A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930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1DED30BB-0E92-474C-B00F-6AA59FC8B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0AC6AA4-DEE8-46F1-8B1B-A9F2AA6AFF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531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2DE0ADA6-8501-4A2D-9F70-6A3E3445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0FBA7F4-53AA-4482-96EC-977D3F5E172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72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5FE76AE7-03C6-432D-B8C2-63B0C2722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2174C74-521F-4088-905A-77DE804B27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457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>
            <a:extLst>
              <a:ext uri="{FF2B5EF4-FFF2-40B4-BE49-F238E27FC236}">
                <a16:creationId xmlns:a16="http://schemas.microsoft.com/office/drawing/2014/main" id="{F475E696-B17E-4412-8C34-4A6B0D8BB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D9FF05-E8E5-42BC-8DC5-4D9974C980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981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«Игры для детей 2-3 лет, с использованием программы PowerPoint»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«Игры для детей 2-3 лет, с использованием программы PowerPoint»</dc:title>
  <dc:creator>E P</dc:creator>
  <cp:lastModifiedBy>E P</cp:lastModifiedBy>
  <cp:revision>1</cp:revision>
  <dcterms:created xsi:type="dcterms:W3CDTF">2021-03-24T15:37:35Z</dcterms:created>
  <dcterms:modified xsi:type="dcterms:W3CDTF">2021-03-24T15:37:35Z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553610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